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19/01/2023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isanaturegrisolles.com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llipse 43"/>
          <p:cNvSpPr/>
          <p:nvPr/>
        </p:nvSpPr>
        <p:spPr>
          <a:xfrm rot="20718423">
            <a:off x="37683" y="4480446"/>
            <a:ext cx="3643338" cy="1714512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8929718" cy="1428736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latin typeface="Algerian" pitchFamily="82" charset="0"/>
              </a:rPr>
              <a:t>L’arbre de vie </a:t>
            </a:r>
            <a:br>
              <a:rPr lang="fr-FR" sz="3200" dirty="0" smtClean="0">
                <a:latin typeface="Algerian" pitchFamily="82" charset="0"/>
              </a:rPr>
            </a:br>
            <a:r>
              <a:rPr lang="fr-FR" sz="3200" dirty="0" smtClean="0">
                <a:latin typeface="Algerian" pitchFamily="82" charset="0"/>
              </a:rPr>
              <a:t>quelle en est la signification?</a:t>
            </a:r>
            <a:br>
              <a:rPr lang="fr-FR" sz="3200" dirty="0" smtClean="0">
                <a:latin typeface="Algerian" pitchFamily="82" charset="0"/>
              </a:rPr>
            </a:br>
            <a:r>
              <a:rPr lang="fr-FR" sz="3200" dirty="0" smtClean="0">
                <a:latin typeface="Algerian" pitchFamily="82" charset="0"/>
              </a:rPr>
              <a:t>1/2</a:t>
            </a:r>
            <a:endParaRPr lang="fr-FR" sz="3200" dirty="0">
              <a:latin typeface="Algerian" pitchFamily="82" charset="0"/>
            </a:endParaRPr>
          </a:p>
        </p:txBody>
      </p:sp>
      <p:pic>
        <p:nvPicPr>
          <p:cNvPr id="4" name="Image 3" descr="IMG-20220423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175920">
            <a:off x="42265" y="185174"/>
            <a:ext cx="1164902" cy="116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 descr="IMG-20220423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50408">
            <a:off x="7775933" y="203164"/>
            <a:ext cx="1164902" cy="116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0" y="6500834"/>
            <a:ext cx="914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900" u="sng" dirty="0"/>
              <a:t>ISANATURE:</a:t>
            </a:r>
            <a:r>
              <a:rPr lang="fr-FR" sz="900" dirty="0"/>
              <a:t> 1 Rue Guyenne et Gascogne, 82170 Grisolles         06 98 46 41 58             </a:t>
            </a:r>
            <a:r>
              <a:rPr lang="fr-FR" sz="900" dirty="0">
                <a:hlinkClick r:id="rId4"/>
              </a:rPr>
              <a:t>www.isanaturegrisolles.com</a:t>
            </a:r>
            <a:r>
              <a:rPr lang="fr-FR" sz="900" dirty="0"/>
              <a:t>            </a:t>
            </a:r>
            <a:r>
              <a:rPr lang="fr-FR" sz="9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Isanature Grisolles            </a:t>
            </a:r>
            <a:r>
              <a:rPr lang="fr-FR" sz="9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isanaturegrisolles</a:t>
            </a:r>
            <a:r>
              <a:rPr lang="fr-FR" sz="9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r>
              <a:rPr lang="fr-FR" sz="900" dirty="0" err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isanaturegrisolles</a:t>
            </a:r>
            <a:endParaRPr lang="fr-FR" sz="900" dirty="0"/>
          </a:p>
        </p:txBody>
      </p:sp>
      <p:pic>
        <p:nvPicPr>
          <p:cNvPr id="7" name="Picture 4" descr="Mobile, Smartphone, Téléphone">
            <a:extLst>
              <a:ext uri="{FF2B5EF4-FFF2-40B4-BE49-F238E27FC236}">
                <a16:creationId xmlns:a16="http://schemas.microsoft.com/office/drawing/2014/main" xmlns="" id="{819A6C93-694B-A67A-264A-F9ACA1F54B3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6429396"/>
            <a:ext cx="142877" cy="285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A09B976C-B45C-8EC3-A1FE-0A9F19372F08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6500834"/>
            <a:ext cx="214314" cy="214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Facebook, Plat, Icône Plate, Social">
            <a:extLst>
              <a:ext uri="{FF2B5EF4-FFF2-40B4-BE49-F238E27FC236}">
                <a16:creationId xmlns:a16="http://schemas.microsoft.com/office/drawing/2014/main" xmlns="" id="{B5121598-54E6-2F08-B5A4-971F65FD830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7818" y="6500834"/>
            <a:ext cx="214314" cy="214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Tiktok, Tiktok Logo, Tiktok Button">
            <a:extLst>
              <a:ext uri="{FF2B5EF4-FFF2-40B4-BE49-F238E27FC236}">
                <a16:creationId xmlns:a16="http://schemas.microsoft.com/office/drawing/2014/main" xmlns="" id="{C5F33AB0-6DAA-4B57-F4D4-A5B2F146F7C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6500834"/>
            <a:ext cx="214314" cy="21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2F805C4B-FE69-53BE-C61E-79EB65512511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7643834" y="6500834"/>
            <a:ext cx="285752" cy="246698"/>
          </a:xfrm>
          <a:prstGeom prst="rect">
            <a:avLst/>
          </a:prstGeom>
        </p:spPr>
      </p:pic>
      <p:sp>
        <p:nvSpPr>
          <p:cNvPr id="39" name="ZoneTexte 38"/>
          <p:cNvSpPr txBox="1"/>
          <p:nvPr/>
        </p:nvSpPr>
        <p:spPr>
          <a:xfrm>
            <a:off x="5429256" y="4429132"/>
            <a:ext cx="3714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/>
              <a:t>Les racines=</a:t>
            </a:r>
            <a:endParaRPr lang="fr-FR" dirty="0" smtClean="0"/>
          </a:p>
          <a:p>
            <a:pPr algn="ctr"/>
            <a:r>
              <a:rPr lang="fr-FR" dirty="0" smtClean="0"/>
              <a:t> notre passé,</a:t>
            </a:r>
          </a:p>
          <a:p>
            <a:pPr algn="ctr"/>
            <a:r>
              <a:rPr lang="fr-FR" dirty="0" smtClean="0"/>
              <a:t>la connexion à la Terre Mère et </a:t>
            </a:r>
          </a:p>
          <a:p>
            <a:pPr algn="ctr"/>
            <a:r>
              <a:rPr lang="fr-FR" dirty="0" smtClean="0"/>
              <a:t> à l’haut delà ( ancêtres et esprits)</a:t>
            </a:r>
            <a:endParaRPr lang="fr-FR" dirty="0"/>
          </a:p>
        </p:txBody>
      </p:sp>
      <p:sp>
        <p:nvSpPr>
          <p:cNvPr id="40" name="Rectangle 39"/>
          <p:cNvSpPr/>
          <p:nvPr/>
        </p:nvSpPr>
        <p:spPr>
          <a:xfrm>
            <a:off x="0" y="3105835"/>
            <a:ext cx="40719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 smtClean="0"/>
              <a:t>Le tronc =</a:t>
            </a:r>
          </a:p>
          <a:p>
            <a:pPr algn="ctr"/>
            <a:r>
              <a:rPr lang="fr-FR" dirty="0" smtClean="0"/>
              <a:t>notre </a:t>
            </a:r>
            <a:r>
              <a:rPr lang="fr-FR" dirty="0" smtClean="0"/>
              <a:t>présent, nos </a:t>
            </a:r>
            <a:r>
              <a:rPr lang="fr-FR" dirty="0" smtClean="0"/>
              <a:t>forces, nos </a:t>
            </a:r>
            <a:r>
              <a:rPr lang="fr-FR" dirty="0" smtClean="0"/>
              <a:t>faiblesses, notre chemin de vie</a:t>
            </a:r>
            <a:endParaRPr lang="fr-FR" dirty="0"/>
          </a:p>
        </p:txBody>
      </p:sp>
      <p:sp>
        <p:nvSpPr>
          <p:cNvPr id="41" name="Rectangle 40"/>
          <p:cNvSpPr/>
          <p:nvPr/>
        </p:nvSpPr>
        <p:spPr>
          <a:xfrm>
            <a:off x="6215074" y="1785927"/>
            <a:ext cx="2928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u="sng" dirty="0" smtClean="0"/>
              <a:t>Les branches=</a:t>
            </a:r>
          </a:p>
          <a:p>
            <a:pPr algn="ctr"/>
            <a:r>
              <a:rPr lang="fr-FR" dirty="0" smtClean="0"/>
              <a:t>notre futur,</a:t>
            </a:r>
          </a:p>
          <a:p>
            <a:pPr algn="ctr"/>
            <a:r>
              <a:rPr lang="fr-FR" dirty="0" smtClean="0"/>
              <a:t> </a:t>
            </a:r>
            <a:r>
              <a:rPr lang="fr-FR" dirty="0" smtClean="0"/>
              <a:t>nos objectifs </a:t>
            </a:r>
            <a:r>
              <a:rPr lang="fr-FR" dirty="0" smtClean="0"/>
              <a:t>,</a:t>
            </a:r>
          </a:p>
          <a:p>
            <a:pPr algn="ctr"/>
            <a:r>
              <a:rPr lang="fr-FR" dirty="0" smtClean="0"/>
              <a:t>la </a:t>
            </a:r>
            <a:r>
              <a:rPr lang="fr-FR" dirty="0" smtClean="0"/>
              <a:t>spiritualité</a:t>
            </a:r>
            <a:r>
              <a:rPr lang="fr-FR" dirty="0" smtClean="0"/>
              <a:t>,</a:t>
            </a:r>
          </a:p>
          <a:p>
            <a:pPr algn="ctr"/>
            <a:r>
              <a:rPr lang="fr-FR" dirty="0" smtClean="0"/>
              <a:t> </a:t>
            </a:r>
            <a:r>
              <a:rPr lang="fr-FR" dirty="0" smtClean="0"/>
              <a:t>la connexion avec le</a:t>
            </a:r>
            <a:r>
              <a:rPr lang="fr-FR" b="1" dirty="0" smtClean="0"/>
              <a:t> </a:t>
            </a:r>
            <a:r>
              <a:rPr lang="fr-FR" dirty="0" smtClean="0"/>
              <a:t>divin </a:t>
            </a:r>
            <a:endParaRPr lang="fr-FR" dirty="0" smtClean="0"/>
          </a:p>
          <a:p>
            <a:pPr algn="ctr"/>
            <a:r>
              <a:rPr lang="fr-FR" dirty="0" smtClean="0"/>
              <a:t>et </a:t>
            </a:r>
            <a:r>
              <a:rPr lang="fr-FR" dirty="0" smtClean="0"/>
              <a:t>la vie éternelle.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 rot="20616934">
            <a:off x="303510" y="4630854"/>
            <a:ext cx="32574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Depuis toujours ,dans de nombreuses croyances on lui a attribué des pouvoirs </a:t>
            </a:r>
            <a:r>
              <a:rPr lang="fr-F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sacrés, magiques, ésotériques </a:t>
            </a:r>
            <a:r>
              <a:rPr lang="fr-F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et</a:t>
            </a:r>
            <a:r>
              <a:rPr lang="fr-F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 spirituels </a:t>
            </a:r>
            <a:r>
              <a:rPr lang="fr-FR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</a:t>
            </a:r>
            <a:endParaRPr lang="fr-FR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95</Words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L’arbre de vie  quelle en est la signification? 1/2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L’arbre de vie  quelle en est la signification?</dc:title>
  <dc:creator>Isanature Grisolles</dc:creator>
  <cp:lastModifiedBy>isanature.grisolles@gmail.com</cp:lastModifiedBy>
  <cp:revision>17</cp:revision>
  <dcterms:created xsi:type="dcterms:W3CDTF">2023-01-19T13:48:37Z</dcterms:created>
  <dcterms:modified xsi:type="dcterms:W3CDTF">2023-01-19T16:09:40Z</dcterms:modified>
</cp:coreProperties>
</file>